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svg" ContentType="image/svg+xml"/>
  <Default Extension="png" ContentType="image/pn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heme/theme12.xml" ContentType="application/vnd.openxmlformats-officedocument.theme+xml"/>
  <Override PartName="/ppt/slides/slide11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22.xml" ContentType="application/vnd.openxmlformats-officedocument.presentationml.slideLayout+xml"/>
  <Override PartName="/ppt/viewProps.xml" ContentType="application/vnd.openxmlformats-officedocument.presentationml.viewProps+xml"/>
  <Override PartName="/customXml/item3.xml" ContentType="application/xml"/>
  <Override PartName="/customXml/itemProps31.xml" ContentType="application/vnd.openxmlformats-officedocument.customXmlProperties+xml"/>
  <Override PartName="/ppt/presProps.xml" ContentType="application/vnd.openxmlformats-officedocument.presentationml.presProps+xml"/>
  <Override PartName="/customXml/item22.xml" ContentType="application/xml"/>
  <Override PartName="/customXml/itemProps22.xml" ContentType="application/vnd.openxmlformats-officedocument.customXmlProperties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customXml/item13.xml" ContentType="application/xml"/>
  <Override PartName="/customXml/itemProps13.xml" ContentType="application/vnd.openxmlformats-officedocument.customXml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microsoft.com/office/2020/02/relationships/classificationlabels" Target="/docMetadata/LabelInfo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71" autoAdjust="0"/>
    <p:restoredTop sz="95735"/>
  </p:normalViewPr>
  <p:slideViewPr>
    <p:cSldViewPr snapToGrid="0">
      <p:cViewPr>
        <p:scale>
          <a:sx n="100" d="100"/>
          <a:sy n="100" d="100"/>
        </p:scale>
        <p:origin x="-989" y="-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ableStyles" Target="/ppt/tableStyles.xml" Id="rId8" /><Relationship Type="http://schemas.openxmlformats.org/officeDocument/2006/relationships/notesMaster" Target="/ppt/notesMasters/notesMaster11.xml" Id="rId3" /><Relationship Type="http://schemas.openxmlformats.org/officeDocument/2006/relationships/theme" Target="/ppt/theme/theme12.xml" Id="rId7" /><Relationship Type="http://schemas.openxmlformats.org/officeDocument/2006/relationships/slide" Target="/ppt/slides/slide11.xml" Id="rId2" /><Relationship Type="http://schemas.openxmlformats.org/officeDocument/2006/relationships/slideMaster" Target="/ppt/slideMasters/slideMaster11.xml" Id="rId1" /><Relationship Type="http://schemas.openxmlformats.org/officeDocument/2006/relationships/viewProps" Target="/ppt/viewProps.xml" Id="rId6" /><Relationship Type="http://schemas.openxmlformats.org/officeDocument/2006/relationships/customXml" Target="/customXml/item3.xml" Id="rId11" /><Relationship Type="http://schemas.openxmlformats.org/officeDocument/2006/relationships/presProps" Target="/ppt/presProps.xml" Id="rId5" /><Relationship Type="http://schemas.openxmlformats.org/officeDocument/2006/relationships/customXml" Target="/customXml/item22.xml" Id="rId10" /><Relationship Type="http://schemas.openxmlformats.org/officeDocument/2006/relationships/handoutMaster" Target="/ppt/handoutMasters/handoutMaster11.xml" Id="rId4" /><Relationship Type="http://schemas.openxmlformats.org/officeDocument/2006/relationships/customXml" Target="/customXml/item13.xml" Id="rId9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32A7A59-E61F-4009-9A0A-44E7F1E5CB6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2F0DED-911F-444E-897F-345769A62E7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4F35A-881C-40A9-965D-E64FF4FFB946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1E1E3E-518C-4DB4-86DC-97B09DA7453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3778BF-4CC9-4997-A673-C252E5574D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B3E766-6991-4FF7-8FF7-BCEA794B84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726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49611-5128-4226-B726-FC29716B1FDA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B2AF9D-5F2D-485F-8F14-A978CC9FCD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070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"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Freeform 3">
            <a:extLst>
              <a:ext uri="{FF2B5EF4-FFF2-40B4-BE49-F238E27FC236}">
                <a16:creationId xmlns:a16="http://schemas.microsoft.com/office/drawing/2014/main" id="{47A6A4B9-9412-B0FC-929F-BDE81EB9B7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928" y="3442"/>
            <a:ext cx="4572900" cy="3427983"/>
          </a:xfrm>
          <a:custGeom>
            <a:avLst/>
            <a:gdLst>
              <a:gd name="connsiteX0" fmla="*/ 0 w 4572900"/>
              <a:gd name="connsiteY0" fmla="*/ 0 h 3427983"/>
              <a:gd name="connsiteX1" fmla="*/ 4425736 w 4572900"/>
              <a:gd name="connsiteY1" fmla="*/ 0 h 3427983"/>
              <a:gd name="connsiteX2" fmla="*/ 4457077 w 4572900"/>
              <a:gd name="connsiteY2" fmla="*/ 85631 h 3427983"/>
              <a:gd name="connsiteX3" fmla="*/ 4572900 w 4572900"/>
              <a:gd name="connsiteY3" fmla="*/ 851730 h 3427983"/>
              <a:gd name="connsiteX4" fmla="*/ 1996647 w 4572900"/>
              <a:gd name="connsiteY4" fmla="*/ 3427983 h 3427983"/>
              <a:gd name="connsiteX5" fmla="*/ 8685 w 4572900"/>
              <a:gd name="connsiteY5" fmla="*/ 2490466 h 3427983"/>
              <a:gd name="connsiteX6" fmla="*/ 0 w 4572900"/>
              <a:gd name="connsiteY6" fmla="*/ 2478852 h 3427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72900" h="3427983">
                <a:moveTo>
                  <a:pt x="0" y="0"/>
                </a:moveTo>
                <a:lnTo>
                  <a:pt x="4425736" y="0"/>
                </a:lnTo>
                <a:lnTo>
                  <a:pt x="4457077" y="85631"/>
                </a:lnTo>
                <a:cubicBezTo>
                  <a:pt x="4532350" y="327642"/>
                  <a:pt x="4572900" y="584950"/>
                  <a:pt x="4572900" y="851730"/>
                </a:cubicBezTo>
                <a:cubicBezTo>
                  <a:pt x="4572900" y="2274555"/>
                  <a:pt x="3419472" y="3427983"/>
                  <a:pt x="1996647" y="3427983"/>
                </a:cubicBezTo>
                <a:cubicBezTo>
                  <a:pt x="1196308" y="3427983"/>
                  <a:pt x="481208" y="3063031"/>
                  <a:pt x="8685" y="2490466"/>
                </a:cubicBezTo>
                <a:lnTo>
                  <a:pt x="0" y="2478852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9" name="Freeform 4">
            <a:extLst>
              <a:ext uri="{FF2B5EF4-FFF2-40B4-BE49-F238E27FC236}">
                <a16:creationId xmlns:a16="http://schemas.microsoft.com/office/drawing/2014/main" id="{FB9DF07C-CF60-D70B-0A42-BE8DE7337B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733804" y="4426661"/>
            <a:ext cx="5138066" cy="2433268"/>
          </a:xfrm>
          <a:custGeom>
            <a:avLst/>
            <a:gdLst>
              <a:gd name="connsiteX0" fmla="*/ 2569033 w 5138066"/>
              <a:gd name="connsiteY0" fmla="*/ 0 h 2433268"/>
              <a:gd name="connsiteX1" fmla="*/ 5131985 w 5138066"/>
              <a:gd name="connsiteY1" fmla="*/ 2312846 h 2433268"/>
              <a:gd name="connsiteX2" fmla="*/ 5138066 w 5138066"/>
              <a:gd name="connsiteY2" fmla="*/ 2433268 h 2433268"/>
              <a:gd name="connsiteX3" fmla="*/ 0 w 5138066"/>
              <a:gd name="connsiteY3" fmla="*/ 2433268 h 2433268"/>
              <a:gd name="connsiteX4" fmla="*/ 6081 w 5138066"/>
              <a:gd name="connsiteY4" fmla="*/ 2312846 h 2433268"/>
              <a:gd name="connsiteX5" fmla="*/ 2569033 w 5138066"/>
              <a:gd name="connsiteY5" fmla="*/ 0 h 2433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38066" h="2433268">
                <a:moveTo>
                  <a:pt x="2569033" y="0"/>
                </a:moveTo>
                <a:cubicBezTo>
                  <a:pt x="3902931" y="0"/>
                  <a:pt x="5000055" y="1013756"/>
                  <a:pt x="5131985" y="2312846"/>
                </a:cubicBezTo>
                <a:lnTo>
                  <a:pt x="5138066" y="2433268"/>
                </a:lnTo>
                <a:lnTo>
                  <a:pt x="0" y="2433268"/>
                </a:lnTo>
                <a:lnTo>
                  <a:pt x="6081" y="2312846"/>
                </a:lnTo>
                <a:cubicBezTo>
                  <a:pt x="138011" y="1013756"/>
                  <a:pt x="1235135" y="0"/>
                  <a:pt x="2569033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0" name="Freeform 5">
            <a:extLst>
              <a:ext uri="{FF2B5EF4-FFF2-40B4-BE49-F238E27FC236}">
                <a16:creationId xmlns:a16="http://schemas.microsoft.com/office/drawing/2014/main" id="{4CA86501-7974-AB05-934D-21269AA92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575232" y="3442"/>
            <a:ext cx="2614863" cy="4286232"/>
          </a:xfrm>
          <a:custGeom>
            <a:avLst/>
            <a:gdLst>
              <a:gd name="connsiteX0" fmla="*/ 653041 w 2614863"/>
              <a:gd name="connsiteY0" fmla="*/ 0 h 4286232"/>
              <a:gd name="connsiteX1" fmla="*/ 2614863 w 2614863"/>
              <a:gd name="connsiteY1" fmla="*/ 0 h 4286232"/>
              <a:gd name="connsiteX2" fmla="*/ 2614863 w 2614863"/>
              <a:gd name="connsiteY2" fmla="*/ 4284283 h 4286232"/>
              <a:gd name="connsiteX3" fmla="*/ 2576253 w 2614863"/>
              <a:gd name="connsiteY3" fmla="*/ 4286232 h 4286232"/>
              <a:gd name="connsiteX4" fmla="*/ 0 w 2614863"/>
              <a:gd name="connsiteY4" fmla="*/ 1709979 h 4286232"/>
              <a:gd name="connsiteX5" fmla="*/ 588291 w 2614863"/>
              <a:gd name="connsiteY5" fmla="*/ 71243 h 4286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4863" h="4286232">
                <a:moveTo>
                  <a:pt x="653041" y="0"/>
                </a:moveTo>
                <a:lnTo>
                  <a:pt x="2614863" y="0"/>
                </a:lnTo>
                <a:lnTo>
                  <a:pt x="2614863" y="4284283"/>
                </a:lnTo>
                <a:lnTo>
                  <a:pt x="2576253" y="4286232"/>
                </a:lnTo>
                <a:cubicBezTo>
                  <a:pt x="1153428" y="4286232"/>
                  <a:pt x="0" y="3132804"/>
                  <a:pt x="0" y="1709979"/>
                </a:cubicBezTo>
                <a:cubicBezTo>
                  <a:pt x="0" y="1087493"/>
                  <a:pt x="220774" y="516571"/>
                  <a:pt x="588291" y="71243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DAA810-4EEC-4D0F-B163-DFC963816F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8634" y="503024"/>
            <a:ext cx="2788496" cy="1109784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4000" b="1" cap="all" baseline="0">
                <a:solidFill>
                  <a:schemeClr val="accent1"/>
                </a:solidFill>
              </a:defRPr>
            </a:lvl1pPr>
          </a:lstStyle>
          <a:p>
            <a:r>
              <a:rPr lang="en-US" noProof="0" dirty="0"/>
              <a:t>Add title here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DAAA5D2-0BED-17FA-6159-54A6A9499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58634" y="1612808"/>
            <a:ext cx="2018236" cy="0"/>
          </a:xfrm>
          <a:prstGeom prst="line">
            <a:avLst/>
          </a:prstGeom>
          <a:ln w="952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 Placeholder 60">
            <a:extLst>
              <a:ext uri="{FF2B5EF4-FFF2-40B4-BE49-F238E27FC236}">
                <a16:creationId xmlns:a16="http://schemas.microsoft.com/office/drawing/2014/main" id="{FEE6F20B-1B89-F8DE-3BCF-20345CF73B6C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940323" y="2143790"/>
            <a:ext cx="945874" cy="1467063"/>
          </a:xfrm>
        </p:spPr>
        <p:txBody>
          <a:bodyPr>
            <a:normAutofit/>
          </a:bodyPr>
          <a:lstStyle>
            <a:lvl1pPr marL="0" indent="0" algn="ctr">
              <a:buNone/>
              <a:defRPr sz="10000" baseline="0">
                <a:ln w="22225">
                  <a:solidFill>
                    <a:schemeClr val="accent3">
                      <a:lumMod val="75000"/>
                    </a:schemeClr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86AD541-7E37-857F-E32A-38FC6E42F6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34576" y="2194798"/>
            <a:ext cx="1360464" cy="309642"/>
          </a:xfrm>
        </p:spPr>
        <p:txBody>
          <a:bodyPr>
            <a:noAutofit/>
          </a:bodyPr>
          <a:lstStyle>
            <a:lvl1pPr marL="0" indent="0">
              <a:buNone/>
              <a:defRPr sz="1800" u="sng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 dirty="0"/>
              <a:t>Add title </a:t>
            </a:r>
            <a:endParaRPr lang="en-US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AD4FF68-5285-9A1F-7FB2-4C620AC37C6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34576" y="2473959"/>
            <a:ext cx="1360463" cy="497841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90D68A13-2F01-76F6-B464-ABDD502970B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134577" y="3023182"/>
            <a:ext cx="946444" cy="257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997C6A96-53C2-344E-D0A1-73C8B1AA4ECA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83074" y="3891162"/>
            <a:ext cx="536326" cy="618749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0000</a:t>
            </a:r>
          </a:p>
        </p:txBody>
      </p:sp>
      <p:sp>
        <p:nvSpPr>
          <p:cNvPr id="29" name="Text Placeholder 21">
            <a:extLst>
              <a:ext uri="{FF2B5EF4-FFF2-40B4-BE49-F238E27FC236}">
                <a16:creationId xmlns:a16="http://schemas.microsoft.com/office/drawing/2014/main" id="{3D74D8F9-9631-AF81-6078-CE399C4E110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36912" y="4074295"/>
            <a:ext cx="369863" cy="257438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b="1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Q#</a:t>
            </a:r>
          </a:p>
        </p:txBody>
      </p:sp>
      <p:sp>
        <p:nvSpPr>
          <p:cNvPr id="30" name="Text Placeholder 21">
            <a:extLst>
              <a:ext uri="{FF2B5EF4-FFF2-40B4-BE49-F238E27FC236}">
                <a16:creationId xmlns:a16="http://schemas.microsoft.com/office/drawing/2014/main" id="{4D5197C3-BABD-3DD6-4F47-013942B7710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85603" y="4074295"/>
            <a:ext cx="369863" cy="257438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b="1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Q#</a:t>
            </a:r>
          </a:p>
        </p:txBody>
      </p:sp>
      <p:sp>
        <p:nvSpPr>
          <p:cNvPr id="31" name="Text Placeholder 21">
            <a:extLst>
              <a:ext uri="{FF2B5EF4-FFF2-40B4-BE49-F238E27FC236}">
                <a16:creationId xmlns:a16="http://schemas.microsoft.com/office/drawing/2014/main" id="{0CEF479F-C719-73F2-D85C-EB4F3B1B12E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269806" y="4074295"/>
            <a:ext cx="369863" cy="257438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b="1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Q#</a:t>
            </a:r>
          </a:p>
        </p:txBody>
      </p:sp>
      <p:sp>
        <p:nvSpPr>
          <p:cNvPr id="32" name="Text Placeholder 21">
            <a:extLst>
              <a:ext uri="{FF2B5EF4-FFF2-40B4-BE49-F238E27FC236}">
                <a16:creationId xmlns:a16="http://schemas.microsoft.com/office/drawing/2014/main" id="{DE321B33-1A48-7B6A-8897-EF4C52327F2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954010" y="4074295"/>
            <a:ext cx="369863" cy="257438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b="1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Q#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2082A355-0BD8-34F3-F265-B63D5FF120EF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859469" y="4953953"/>
            <a:ext cx="961252" cy="1467063"/>
          </a:xfrm>
        </p:spPr>
        <p:txBody>
          <a:bodyPr>
            <a:normAutofit/>
          </a:bodyPr>
          <a:lstStyle>
            <a:lvl1pPr marL="0" indent="0" algn="ctr">
              <a:buNone/>
              <a:defRPr sz="10000" baseline="0">
                <a:ln w="22225">
                  <a:solidFill>
                    <a:schemeClr val="accent3">
                      <a:lumMod val="75000"/>
                    </a:schemeClr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C3007AC2-1FBC-A035-C89E-E616AFB3E5D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830563" y="4608680"/>
            <a:ext cx="1436887" cy="338084"/>
          </a:xfrm>
        </p:spPr>
        <p:txBody>
          <a:bodyPr>
            <a:noAutofit/>
          </a:bodyPr>
          <a:lstStyle>
            <a:lvl1pPr marL="0" indent="0">
              <a:buNone/>
              <a:defRPr sz="1800" u="sng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 dirty="0"/>
              <a:t>Add title </a:t>
            </a:r>
            <a:endParaRPr lang="en-US" dirty="0"/>
          </a:p>
        </p:txBody>
      </p:sp>
      <p:sp>
        <p:nvSpPr>
          <p:cNvPr id="46" name="Text Placeholder 21">
            <a:extLst>
              <a:ext uri="{FF2B5EF4-FFF2-40B4-BE49-F238E27FC236}">
                <a16:creationId xmlns:a16="http://schemas.microsoft.com/office/drawing/2014/main" id="{7CA08CA3-5BA2-9BD7-AAE1-36624309089B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831086" y="4887501"/>
            <a:ext cx="1360463" cy="54355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47" name="Text Placeholder 21">
            <a:extLst>
              <a:ext uri="{FF2B5EF4-FFF2-40B4-BE49-F238E27FC236}">
                <a16:creationId xmlns:a16="http://schemas.microsoft.com/office/drawing/2014/main" id="{9C2F1B3A-52A1-09F0-D98C-3F4A0D9D266D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831087" y="5441804"/>
            <a:ext cx="946444" cy="257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64" name="Text Placeholder 60">
            <a:extLst>
              <a:ext uri="{FF2B5EF4-FFF2-40B4-BE49-F238E27FC236}">
                <a16:creationId xmlns:a16="http://schemas.microsoft.com/office/drawing/2014/main" id="{6CD7BD10-1A85-50C0-28AC-BA30C954C0EB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4027699" y="592767"/>
            <a:ext cx="960509" cy="1467063"/>
          </a:xfrm>
        </p:spPr>
        <p:txBody>
          <a:bodyPr>
            <a:normAutofit/>
          </a:bodyPr>
          <a:lstStyle>
            <a:lvl1pPr marL="0" indent="0" algn="ctr">
              <a:buNone/>
              <a:defRPr sz="10000" baseline="0">
                <a:ln w="22225">
                  <a:solidFill>
                    <a:schemeClr val="accent3">
                      <a:lumMod val="75000"/>
                    </a:schemeClr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8EA69B88-49C0-9EF1-B1E9-76850AE8F38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62617" y="1057894"/>
            <a:ext cx="1436887" cy="338084"/>
          </a:xfrm>
        </p:spPr>
        <p:txBody>
          <a:bodyPr>
            <a:noAutofit/>
          </a:bodyPr>
          <a:lstStyle>
            <a:lvl1pPr marL="0" indent="0">
              <a:buNone/>
              <a:defRPr sz="1800" u="sng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 dirty="0"/>
              <a:t>Add title </a:t>
            </a:r>
            <a:endParaRPr lang="en-US" dirty="0"/>
          </a:p>
        </p:txBody>
      </p:sp>
      <p:sp>
        <p:nvSpPr>
          <p:cNvPr id="44" name="Text Placeholder 21">
            <a:extLst>
              <a:ext uri="{FF2B5EF4-FFF2-40B4-BE49-F238E27FC236}">
                <a16:creationId xmlns:a16="http://schemas.microsoft.com/office/drawing/2014/main" id="{4B9AA8E3-B4B5-26C1-7029-5F1151ECBDC8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262324" y="1342209"/>
            <a:ext cx="1360463" cy="54355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45" name="Text Placeholder 21">
            <a:extLst>
              <a:ext uri="{FF2B5EF4-FFF2-40B4-BE49-F238E27FC236}">
                <a16:creationId xmlns:a16="http://schemas.microsoft.com/office/drawing/2014/main" id="{71607BDA-7CB9-C4E6-63CB-F1F1027872A2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262325" y="1896512"/>
            <a:ext cx="946444" cy="257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8" name="Text Placeholder 21">
            <a:extLst>
              <a:ext uri="{FF2B5EF4-FFF2-40B4-BE49-F238E27FC236}">
                <a16:creationId xmlns:a16="http://schemas.microsoft.com/office/drawing/2014/main" id="{47A00175-A958-C5A2-12FC-D5D52BCCDB6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114851" y="3022929"/>
            <a:ext cx="536326" cy="618749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0000</a:t>
            </a:r>
          </a:p>
        </p:txBody>
      </p:sp>
      <p:sp>
        <p:nvSpPr>
          <p:cNvPr id="24" name="Text Placeholder 21">
            <a:extLst>
              <a:ext uri="{FF2B5EF4-FFF2-40B4-BE49-F238E27FC236}">
                <a16:creationId xmlns:a16="http://schemas.microsoft.com/office/drawing/2014/main" id="{73B7BCCF-5ACC-85DE-9E50-47BA27E4676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668689" y="3206062"/>
            <a:ext cx="369863" cy="257438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b="1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Q#</a:t>
            </a:r>
          </a:p>
        </p:txBody>
      </p:sp>
      <p:sp>
        <p:nvSpPr>
          <p:cNvPr id="25" name="Text Placeholder 21">
            <a:extLst>
              <a:ext uri="{FF2B5EF4-FFF2-40B4-BE49-F238E27FC236}">
                <a16:creationId xmlns:a16="http://schemas.microsoft.com/office/drawing/2014/main" id="{E835D560-893E-53BF-50DD-AEAFAE3E524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17380" y="3206062"/>
            <a:ext cx="369863" cy="257438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b="1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Q#</a:t>
            </a:r>
          </a:p>
        </p:txBody>
      </p:sp>
      <p:sp>
        <p:nvSpPr>
          <p:cNvPr id="26" name="Text Placeholder 21">
            <a:extLst>
              <a:ext uri="{FF2B5EF4-FFF2-40B4-BE49-F238E27FC236}">
                <a16:creationId xmlns:a16="http://schemas.microsoft.com/office/drawing/2014/main" id="{767CFAC9-5436-97BF-C5E8-2362C07FB77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001583" y="3206062"/>
            <a:ext cx="369863" cy="257438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b="1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Q#</a:t>
            </a:r>
          </a:p>
        </p:txBody>
      </p:sp>
      <p:sp>
        <p:nvSpPr>
          <p:cNvPr id="27" name="Text Placeholder 21">
            <a:extLst>
              <a:ext uri="{FF2B5EF4-FFF2-40B4-BE49-F238E27FC236}">
                <a16:creationId xmlns:a16="http://schemas.microsoft.com/office/drawing/2014/main" id="{A420986F-8158-5388-2B07-0409775827E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685787" y="3206062"/>
            <a:ext cx="369863" cy="257438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b="1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Q#</a:t>
            </a:r>
          </a:p>
        </p:txBody>
      </p:sp>
      <p:sp>
        <p:nvSpPr>
          <p:cNvPr id="63" name="Text Placeholder 60">
            <a:extLst>
              <a:ext uri="{FF2B5EF4-FFF2-40B4-BE49-F238E27FC236}">
                <a16:creationId xmlns:a16="http://schemas.microsoft.com/office/drawing/2014/main" id="{6B6156EF-F258-B305-6510-A9E761CBC595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3602515" y="5067748"/>
            <a:ext cx="913886" cy="1467063"/>
          </a:xfrm>
        </p:spPr>
        <p:txBody>
          <a:bodyPr>
            <a:normAutofit/>
          </a:bodyPr>
          <a:lstStyle>
            <a:lvl1pPr marL="0" indent="0" algn="ctr">
              <a:buNone/>
              <a:defRPr sz="10000" baseline="0">
                <a:ln w="22225">
                  <a:solidFill>
                    <a:schemeClr val="accent3">
                      <a:lumMod val="75000"/>
                    </a:schemeClr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26F31012-4D16-EC59-DF24-3436B2202AB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27180" y="4721031"/>
            <a:ext cx="1436887" cy="338084"/>
          </a:xfrm>
        </p:spPr>
        <p:txBody>
          <a:bodyPr>
            <a:noAutofit/>
          </a:bodyPr>
          <a:lstStyle>
            <a:lvl1pPr marL="0" indent="0">
              <a:buNone/>
              <a:defRPr sz="1800" u="sng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 dirty="0"/>
              <a:t>Add title </a:t>
            </a:r>
            <a:endParaRPr lang="en-US" dirty="0"/>
          </a:p>
        </p:txBody>
      </p:sp>
      <p:sp>
        <p:nvSpPr>
          <p:cNvPr id="48" name="Text Placeholder 21">
            <a:extLst>
              <a:ext uri="{FF2B5EF4-FFF2-40B4-BE49-F238E27FC236}">
                <a16:creationId xmlns:a16="http://schemas.microsoft.com/office/drawing/2014/main" id="{1B511362-5CC3-3551-E56C-56A36392BB9F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529085" y="5001806"/>
            <a:ext cx="1360463" cy="54355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49" name="Text Placeholder 21">
            <a:extLst>
              <a:ext uri="{FF2B5EF4-FFF2-40B4-BE49-F238E27FC236}">
                <a16:creationId xmlns:a16="http://schemas.microsoft.com/office/drawing/2014/main" id="{357CF520-3BCB-CFF1-4DE8-B14A7D18D03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4529086" y="5556109"/>
            <a:ext cx="946444" cy="257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66" name="Text Placeholder 60">
            <a:extLst>
              <a:ext uri="{FF2B5EF4-FFF2-40B4-BE49-F238E27FC236}">
                <a16:creationId xmlns:a16="http://schemas.microsoft.com/office/drawing/2014/main" id="{0B16383E-B79C-A23C-A62E-21A47C555DFD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6759490" y="1957149"/>
            <a:ext cx="875725" cy="1467063"/>
          </a:xfrm>
        </p:spPr>
        <p:txBody>
          <a:bodyPr>
            <a:normAutofit/>
          </a:bodyPr>
          <a:lstStyle>
            <a:lvl1pPr marL="0" indent="0" algn="ctr">
              <a:buNone/>
              <a:defRPr sz="10000" baseline="0">
                <a:ln w="22225">
                  <a:solidFill>
                    <a:schemeClr val="accent3">
                      <a:lumMod val="75000"/>
                    </a:schemeClr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3DF75D8A-A018-7E94-C1C2-A866C5D04ED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55164" y="1499691"/>
            <a:ext cx="1436887" cy="338084"/>
          </a:xfrm>
        </p:spPr>
        <p:txBody>
          <a:bodyPr>
            <a:noAutofit/>
          </a:bodyPr>
          <a:lstStyle>
            <a:lvl1pPr marL="0" indent="0">
              <a:buNone/>
              <a:defRPr sz="1800" u="sng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 dirty="0"/>
              <a:t>Add title </a:t>
            </a:r>
            <a:endParaRPr lang="en-US" dirty="0"/>
          </a:p>
        </p:txBody>
      </p:sp>
      <p:sp>
        <p:nvSpPr>
          <p:cNvPr id="52" name="Text Placeholder 21">
            <a:extLst>
              <a:ext uri="{FF2B5EF4-FFF2-40B4-BE49-F238E27FC236}">
                <a16:creationId xmlns:a16="http://schemas.microsoft.com/office/drawing/2014/main" id="{A83C7ACA-BEB6-480D-BA9F-F0701A370676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7955164" y="1781533"/>
            <a:ext cx="1360463" cy="54355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53" name="Text Placeholder 21">
            <a:extLst>
              <a:ext uri="{FF2B5EF4-FFF2-40B4-BE49-F238E27FC236}">
                <a16:creationId xmlns:a16="http://schemas.microsoft.com/office/drawing/2014/main" id="{52EE3F60-E4DB-FC33-9927-76CC57E57EE9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7955164" y="2335836"/>
            <a:ext cx="946444" cy="257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8" name="Text Placeholder 21">
            <a:extLst>
              <a:ext uri="{FF2B5EF4-FFF2-40B4-BE49-F238E27FC236}">
                <a16:creationId xmlns:a16="http://schemas.microsoft.com/office/drawing/2014/main" id="{367C8679-9355-E845-2837-5C7F6B7402A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815830" y="3890755"/>
            <a:ext cx="536326" cy="618749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0000</a:t>
            </a:r>
          </a:p>
        </p:txBody>
      </p:sp>
      <p:sp>
        <p:nvSpPr>
          <p:cNvPr id="34" name="Text Placeholder 21">
            <a:extLst>
              <a:ext uri="{FF2B5EF4-FFF2-40B4-BE49-F238E27FC236}">
                <a16:creationId xmlns:a16="http://schemas.microsoft.com/office/drawing/2014/main" id="{41CCAC35-8931-0987-BFBB-694F54E71C5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369668" y="4073888"/>
            <a:ext cx="369863" cy="257438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b="1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Q#</a:t>
            </a:r>
          </a:p>
        </p:txBody>
      </p:sp>
      <p:sp>
        <p:nvSpPr>
          <p:cNvPr id="35" name="Text Placeholder 21">
            <a:extLst>
              <a:ext uri="{FF2B5EF4-FFF2-40B4-BE49-F238E27FC236}">
                <a16:creationId xmlns:a16="http://schemas.microsoft.com/office/drawing/2014/main" id="{873FE673-CA2B-73D2-79AD-83BD1F78B76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018359" y="4073888"/>
            <a:ext cx="369863" cy="257438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b="1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Q#</a:t>
            </a:r>
          </a:p>
        </p:txBody>
      </p:sp>
      <p:sp>
        <p:nvSpPr>
          <p:cNvPr id="36" name="Text Placeholder 21">
            <a:extLst>
              <a:ext uri="{FF2B5EF4-FFF2-40B4-BE49-F238E27FC236}">
                <a16:creationId xmlns:a16="http://schemas.microsoft.com/office/drawing/2014/main" id="{397BB93A-7467-1E89-EA27-E55D19A96A3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702562" y="4073888"/>
            <a:ext cx="369863" cy="257438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b="1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Q#</a:t>
            </a:r>
          </a:p>
        </p:txBody>
      </p:sp>
      <p:sp>
        <p:nvSpPr>
          <p:cNvPr id="37" name="Text Placeholder 21">
            <a:extLst>
              <a:ext uri="{FF2B5EF4-FFF2-40B4-BE49-F238E27FC236}">
                <a16:creationId xmlns:a16="http://schemas.microsoft.com/office/drawing/2014/main" id="{8E77581C-E09F-E13D-F9EF-357512616F9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386766" y="4073888"/>
            <a:ext cx="369863" cy="257438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b="1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Q#</a:t>
            </a:r>
          </a:p>
        </p:txBody>
      </p:sp>
      <p:cxnSp>
        <p:nvCxnSpPr>
          <p:cNvPr id="117" name="Connector: Elbow 116">
            <a:extLst>
              <a:ext uri="{FF2B5EF4-FFF2-40B4-BE49-F238E27FC236}">
                <a16:creationId xmlns:a16="http://schemas.microsoft.com/office/drawing/2014/main" id="{9F59EBCD-C030-4F27-41DD-6501890F47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18" idx="1"/>
          </p:cNvCxnSpPr>
          <p:nvPr userDrawn="1"/>
        </p:nvCxnSpPr>
        <p:spPr>
          <a:xfrm>
            <a:off x="6519087" y="4493018"/>
            <a:ext cx="835817" cy="278258"/>
          </a:xfrm>
          <a:prstGeom prst="bentConnector3">
            <a:avLst>
              <a:gd name="adj1" fmla="val 313"/>
            </a:avLst>
          </a:prstGeom>
          <a:ln w="6350">
            <a:solidFill>
              <a:schemeClr val="accent3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 Placeholder 60">
            <a:extLst>
              <a:ext uri="{FF2B5EF4-FFF2-40B4-BE49-F238E27FC236}">
                <a16:creationId xmlns:a16="http://schemas.microsoft.com/office/drawing/2014/main" id="{8AECE2CB-45A2-7F0D-C291-49066EC21430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6396728" y="4896773"/>
            <a:ext cx="946444" cy="1467063"/>
          </a:xfrm>
        </p:spPr>
        <p:txBody>
          <a:bodyPr>
            <a:normAutofit/>
          </a:bodyPr>
          <a:lstStyle>
            <a:lvl1pPr marL="0" indent="0" algn="ctr">
              <a:buNone/>
              <a:defRPr sz="10000" baseline="0">
                <a:ln w="22225">
                  <a:solidFill>
                    <a:schemeClr val="accent3">
                      <a:lumMod val="75000"/>
                    </a:schemeClr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EBE0A06D-3A28-2161-156A-332326184B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54904" y="4602234"/>
            <a:ext cx="1436887" cy="338084"/>
          </a:xfrm>
        </p:spPr>
        <p:txBody>
          <a:bodyPr>
            <a:noAutofit/>
          </a:bodyPr>
          <a:lstStyle>
            <a:lvl1pPr marL="0" indent="0">
              <a:buNone/>
              <a:defRPr sz="1800" u="sng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 dirty="0"/>
              <a:t>Add title </a:t>
            </a:r>
            <a:endParaRPr lang="en-US" dirty="0"/>
          </a:p>
        </p:txBody>
      </p:sp>
      <p:sp>
        <p:nvSpPr>
          <p:cNvPr id="50" name="Text Placeholder 21">
            <a:extLst>
              <a:ext uri="{FF2B5EF4-FFF2-40B4-BE49-F238E27FC236}">
                <a16:creationId xmlns:a16="http://schemas.microsoft.com/office/drawing/2014/main" id="{9423B4A7-6EBE-B4CA-89F4-FF956BEF14D5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7354718" y="4897718"/>
            <a:ext cx="1360463" cy="54355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51" name="Text Placeholder 21">
            <a:extLst>
              <a:ext uri="{FF2B5EF4-FFF2-40B4-BE49-F238E27FC236}">
                <a16:creationId xmlns:a16="http://schemas.microsoft.com/office/drawing/2014/main" id="{2869B643-592B-53E2-6527-7544C35482C2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7354719" y="5452021"/>
            <a:ext cx="946444" cy="257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21" name="Picture Placeholder 120">
            <a:extLst>
              <a:ext uri="{FF2B5EF4-FFF2-40B4-BE49-F238E27FC236}">
                <a16:creationId xmlns:a16="http://schemas.microsoft.com/office/drawing/2014/main" id="{B6C68642-2B43-27D5-1AF1-C361B2AA4A85}"/>
              </a:ext>
            </a:extLst>
          </p:cNvPr>
          <p:cNvSpPr>
            <a:spLocks noGrp="1"/>
          </p:cNvSpPr>
          <p:nvPr>
            <p:ph type="pic" sz="quarter" idx="61"/>
          </p:nvPr>
        </p:nvSpPr>
        <p:spPr>
          <a:xfrm>
            <a:off x="10435644" y="718183"/>
            <a:ext cx="358332" cy="397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"/>
            </a:lvl1pPr>
          </a:lstStyle>
          <a:p>
            <a:endParaRPr lang="en-US" dirty="0"/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91387E54-AE1E-37AA-0181-29A1C8FBCA9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21751" y="1263512"/>
            <a:ext cx="1181401" cy="338084"/>
          </a:xfrm>
        </p:spPr>
        <p:txBody>
          <a:bodyPr>
            <a:noAutofit/>
          </a:bodyPr>
          <a:lstStyle>
            <a:lvl1pPr marL="0" indent="0">
              <a:buNone/>
              <a:defRPr sz="1800" u="sng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 dirty="0"/>
              <a:t>Add title </a:t>
            </a:r>
            <a:endParaRPr lang="en-US" dirty="0"/>
          </a:p>
        </p:txBody>
      </p:sp>
      <p:sp>
        <p:nvSpPr>
          <p:cNvPr id="56" name="Text Placeholder 21">
            <a:extLst>
              <a:ext uri="{FF2B5EF4-FFF2-40B4-BE49-F238E27FC236}">
                <a16:creationId xmlns:a16="http://schemas.microsoft.com/office/drawing/2014/main" id="{DB06DA9D-70C5-FBC9-795C-41F81CBFA87E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0322262" y="1552866"/>
            <a:ext cx="1360463" cy="54355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57" name="Text Placeholder 21">
            <a:extLst>
              <a:ext uri="{FF2B5EF4-FFF2-40B4-BE49-F238E27FC236}">
                <a16:creationId xmlns:a16="http://schemas.microsoft.com/office/drawing/2014/main" id="{532BCF4D-A109-F210-939E-83D80C35B25C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10322263" y="2107169"/>
            <a:ext cx="946444" cy="257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Q1 20XX</a:t>
            </a:r>
          </a:p>
        </p:txBody>
      </p:sp>
      <p:sp>
        <p:nvSpPr>
          <p:cNvPr id="43" name="Text Placeholder 21">
            <a:extLst>
              <a:ext uri="{FF2B5EF4-FFF2-40B4-BE49-F238E27FC236}">
                <a16:creationId xmlns:a16="http://schemas.microsoft.com/office/drawing/2014/main" id="{9D6D18A4-C17E-610C-8B47-988762840F04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8555404" y="3023499"/>
            <a:ext cx="536326" cy="618749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0000</a:t>
            </a:r>
          </a:p>
        </p:txBody>
      </p:sp>
      <p:sp>
        <p:nvSpPr>
          <p:cNvPr id="39" name="Text Placeholder 21">
            <a:extLst>
              <a:ext uri="{FF2B5EF4-FFF2-40B4-BE49-F238E27FC236}">
                <a16:creationId xmlns:a16="http://schemas.microsoft.com/office/drawing/2014/main" id="{DD88592A-64B0-4FA4-5B1A-AA89DBE2842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09242" y="3206632"/>
            <a:ext cx="369863" cy="257438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b="1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Q#</a:t>
            </a:r>
          </a:p>
        </p:txBody>
      </p:sp>
      <p:sp>
        <p:nvSpPr>
          <p:cNvPr id="40" name="Text Placeholder 21">
            <a:extLst>
              <a:ext uri="{FF2B5EF4-FFF2-40B4-BE49-F238E27FC236}">
                <a16:creationId xmlns:a16="http://schemas.microsoft.com/office/drawing/2014/main" id="{E5597731-D611-E82D-9522-7F4371476025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757933" y="3206632"/>
            <a:ext cx="369863" cy="257438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b="1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Q#</a:t>
            </a:r>
          </a:p>
        </p:txBody>
      </p:sp>
      <p:sp>
        <p:nvSpPr>
          <p:cNvPr id="41" name="Text Placeholder 21">
            <a:extLst>
              <a:ext uri="{FF2B5EF4-FFF2-40B4-BE49-F238E27FC236}">
                <a16:creationId xmlns:a16="http://schemas.microsoft.com/office/drawing/2014/main" id="{3BDFFBEE-DEA3-A15E-DF9F-7B161716FE4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42136" y="3206632"/>
            <a:ext cx="369863" cy="257438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b="1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Q#</a:t>
            </a:r>
          </a:p>
        </p:txBody>
      </p:sp>
      <p:sp>
        <p:nvSpPr>
          <p:cNvPr id="42" name="Text Placeholder 21">
            <a:extLst>
              <a:ext uri="{FF2B5EF4-FFF2-40B4-BE49-F238E27FC236}">
                <a16:creationId xmlns:a16="http://schemas.microsoft.com/office/drawing/2014/main" id="{EE697FB2-6E2D-78BB-5E91-7E29194D376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126340" y="3206632"/>
            <a:ext cx="369863" cy="257438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b="1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Q#</a:t>
            </a:r>
          </a:p>
        </p:txBody>
      </p:sp>
      <p:sp>
        <p:nvSpPr>
          <p:cNvPr id="67" name="Text Placeholder 60">
            <a:extLst>
              <a:ext uri="{FF2B5EF4-FFF2-40B4-BE49-F238E27FC236}">
                <a16:creationId xmlns:a16="http://schemas.microsoft.com/office/drawing/2014/main" id="{28EF402C-31A0-280F-A5AB-19D7D0742516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9091730" y="5067738"/>
            <a:ext cx="862972" cy="1467063"/>
          </a:xfrm>
        </p:spPr>
        <p:txBody>
          <a:bodyPr>
            <a:normAutofit/>
          </a:bodyPr>
          <a:lstStyle>
            <a:lvl1pPr marL="0" indent="0" algn="ctr">
              <a:buNone/>
              <a:defRPr sz="10000" baseline="0">
                <a:ln w="22225">
                  <a:solidFill>
                    <a:schemeClr val="accent3">
                      <a:lumMod val="75000"/>
                    </a:schemeClr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DF0F0C52-C1FC-520C-D85F-CE586556221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966609" y="4720765"/>
            <a:ext cx="1436887" cy="338084"/>
          </a:xfrm>
        </p:spPr>
        <p:txBody>
          <a:bodyPr>
            <a:noAutofit/>
          </a:bodyPr>
          <a:lstStyle>
            <a:lvl1pPr marL="0" indent="0">
              <a:buNone/>
              <a:defRPr sz="1800" u="sng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 dirty="0"/>
              <a:t>Add title </a:t>
            </a:r>
            <a:endParaRPr lang="en-US" dirty="0"/>
          </a:p>
        </p:txBody>
      </p:sp>
      <p:sp>
        <p:nvSpPr>
          <p:cNvPr id="58" name="Text Placeholder 21">
            <a:extLst>
              <a:ext uri="{FF2B5EF4-FFF2-40B4-BE49-F238E27FC236}">
                <a16:creationId xmlns:a16="http://schemas.microsoft.com/office/drawing/2014/main" id="{C49C7386-F640-B5C7-02A8-F47193EC78F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966018" y="5009070"/>
            <a:ext cx="1360463" cy="54355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59" name="Text Placeholder 21">
            <a:extLst>
              <a:ext uri="{FF2B5EF4-FFF2-40B4-BE49-F238E27FC236}">
                <a16:creationId xmlns:a16="http://schemas.microsoft.com/office/drawing/2014/main" id="{0B75C756-5EFF-DF3C-42B1-9B74568A0B4E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9966019" y="5563373"/>
            <a:ext cx="946444" cy="257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32048870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17839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2.xml" Id="rId3" /><Relationship Type="http://schemas.openxmlformats.org/officeDocument/2006/relationships/slideLayout" Target="/ppt/slideLayouts/slideLayout22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B02131-22DB-4754-A433-C2056EBF5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540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50D3D-41CA-4DC7-907E-3C00ACD28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999" y="1224000"/>
            <a:ext cx="11339999" cy="4858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6C7A0-E91C-4A95-B866-B5D3FEE093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999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51BA1-B199-498E-8F99-F7D1F5869B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879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DE164-D45A-44D8-82C5-2E0962BB70DA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3328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image" Target="/ppt/media/image2.svg" Id="rId3" /><Relationship Type="http://schemas.openxmlformats.org/officeDocument/2006/relationships/image" Target="/ppt/media/image1.png" Id="rId2" /><Relationship Type="http://schemas.openxmlformats.org/officeDocument/2006/relationships/slideLayout" Target="/ppt/slideLayouts/slideLayout11.xml" Id="rId1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D3DD8-F429-642A-A54B-2B7A3D56C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34" y="503024"/>
            <a:ext cx="2788496" cy="1109784"/>
          </a:xfrm>
        </p:spPr>
        <p:txBody>
          <a:bodyPr/>
          <a:lstStyle/>
          <a:p>
            <a:r>
              <a:rPr lang="en-US" dirty="0"/>
              <a:t>OUR </a:t>
            </a:r>
            <a:br>
              <a:rPr lang="en-US" dirty="0"/>
            </a:br>
            <a:r>
              <a:rPr lang="en-US" dirty="0"/>
              <a:t>HISTORY</a:t>
            </a:r>
          </a:p>
        </p:txBody>
      </p:sp>
      <p:sp>
        <p:nvSpPr>
          <p:cNvPr id="308" name="Text Placeholder 307">
            <a:extLst>
              <a:ext uri="{FF2B5EF4-FFF2-40B4-BE49-F238E27FC236}">
                <a16:creationId xmlns:a16="http://schemas.microsoft.com/office/drawing/2014/main" id="{55172C09-D26E-FD6D-FBC7-7B761837826F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940323" y="2143790"/>
            <a:ext cx="945874" cy="1467063"/>
          </a:xfrm>
        </p:spPr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263" name="Text Placeholder 262">
            <a:extLst>
              <a:ext uri="{FF2B5EF4-FFF2-40B4-BE49-F238E27FC236}">
                <a16:creationId xmlns:a16="http://schemas.microsoft.com/office/drawing/2014/main" id="{91231B61-9CD0-674A-32E7-95BC46157F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34576" y="2194798"/>
            <a:ext cx="1360464" cy="309642"/>
          </a:xfrm>
        </p:spPr>
        <p:txBody>
          <a:bodyPr/>
          <a:lstStyle/>
          <a:p>
            <a:r>
              <a:rPr lang="en-US" dirty="0"/>
              <a:t>Milestone</a:t>
            </a:r>
          </a:p>
        </p:txBody>
      </p:sp>
      <p:sp>
        <p:nvSpPr>
          <p:cNvPr id="271" name="Text Placeholder 270">
            <a:extLst>
              <a:ext uri="{FF2B5EF4-FFF2-40B4-BE49-F238E27FC236}">
                <a16:creationId xmlns:a16="http://schemas.microsoft.com/office/drawing/2014/main" id="{68226335-DDFB-9B56-B491-EF87BC55A3F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134576" y="2473959"/>
            <a:ext cx="1360463" cy="497841"/>
          </a:xfrm>
        </p:spPr>
        <p:txBody>
          <a:bodyPr/>
          <a:lstStyle/>
          <a:p>
            <a:r>
              <a:rPr lang="en-US" dirty="0"/>
              <a:t>Develop initial product          offerings</a:t>
            </a:r>
          </a:p>
        </p:txBody>
      </p:sp>
      <p:sp>
        <p:nvSpPr>
          <p:cNvPr id="272" name="Text Placeholder 271">
            <a:extLst>
              <a:ext uri="{FF2B5EF4-FFF2-40B4-BE49-F238E27FC236}">
                <a16:creationId xmlns:a16="http://schemas.microsoft.com/office/drawing/2014/main" id="{DC453F3C-5516-F9DE-C8BE-518FBB3FCFC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134577" y="3023182"/>
            <a:ext cx="946444" cy="257438"/>
          </a:xfrm>
        </p:spPr>
        <p:txBody>
          <a:bodyPr/>
          <a:lstStyle/>
          <a:p>
            <a:r>
              <a:rPr lang="en-US"/>
              <a:t>Q3 </a:t>
            </a:r>
            <a:r>
              <a:rPr lang="en-US" dirty="0"/>
              <a:t>20XX</a:t>
            </a:r>
          </a:p>
        </p:txBody>
      </p:sp>
      <p:sp>
        <p:nvSpPr>
          <p:cNvPr id="282" name="Text Placeholder 281">
            <a:extLst>
              <a:ext uri="{FF2B5EF4-FFF2-40B4-BE49-F238E27FC236}">
                <a16:creationId xmlns:a16="http://schemas.microsoft.com/office/drawing/2014/main" id="{8374675A-1EDC-38ED-C483-9B29FE1846B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383074" y="3891162"/>
            <a:ext cx="536326" cy="618749"/>
          </a:xfrm>
        </p:spPr>
        <p:txBody>
          <a:bodyPr/>
          <a:lstStyle/>
          <a:p>
            <a:r>
              <a:rPr lang="en-US" dirty="0"/>
              <a:t>20</a:t>
            </a:r>
          </a:p>
          <a:p>
            <a:r>
              <a:rPr lang="en-US" dirty="0"/>
              <a:t>XX</a:t>
            </a:r>
          </a:p>
        </p:txBody>
      </p:sp>
      <p:sp>
        <p:nvSpPr>
          <p:cNvPr id="278" name="Text Placeholder 277">
            <a:extLst>
              <a:ext uri="{FF2B5EF4-FFF2-40B4-BE49-F238E27FC236}">
                <a16:creationId xmlns:a16="http://schemas.microsoft.com/office/drawing/2014/main" id="{ADCB6210-3A13-AB13-8353-1A266266FEB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936912" y="4074295"/>
            <a:ext cx="369863" cy="257438"/>
          </a:xfrm>
        </p:spPr>
        <p:txBody>
          <a:bodyPr/>
          <a:lstStyle/>
          <a:p>
            <a:r>
              <a:rPr lang="en-US" dirty="0"/>
              <a:t>Q1</a:t>
            </a:r>
          </a:p>
        </p:txBody>
      </p:sp>
      <p:sp>
        <p:nvSpPr>
          <p:cNvPr id="279" name="Text Placeholder 278">
            <a:extLst>
              <a:ext uri="{FF2B5EF4-FFF2-40B4-BE49-F238E27FC236}">
                <a16:creationId xmlns:a16="http://schemas.microsoft.com/office/drawing/2014/main" id="{34671589-2114-4EDD-65A5-B3B33E39DFD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585603" y="4074295"/>
            <a:ext cx="369863" cy="257438"/>
          </a:xfrm>
        </p:spPr>
        <p:txBody>
          <a:bodyPr/>
          <a:lstStyle/>
          <a:p>
            <a:r>
              <a:rPr lang="en-US" dirty="0"/>
              <a:t>Q2</a:t>
            </a:r>
          </a:p>
        </p:txBody>
      </p:sp>
      <p:sp>
        <p:nvSpPr>
          <p:cNvPr id="280" name="Text Placeholder 279">
            <a:extLst>
              <a:ext uri="{FF2B5EF4-FFF2-40B4-BE49-F238E27FC236}">
                <a16:creationId xmlns:a16="http://schemas.microsoft.com/office/drawing/2014/main" id="{0EFBAFE6-32B9-F706-1F4A-60B71FE14B6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269806" y="4074295"/>
            <a:ext cx="369863" cy="257438"/>
          </a:xfrm>
        </p:spPr>
        <p:txBody>
          <a:bodyPr/>
          <a:lstStyle/>
          <a:p>
            <a:r>
              <a:rPr lang="en-US" dirty="0"/>
              <a:t>Q3</a:t>
            </a:r>
          </a:p>
        </p:txBody>
      </p:sp>
      <p:sp>
        <p:nvSpPr>
          <p:cNvPr id="281" name="Text Placeholder 280">
            <a:extLst>
              <a:ext uri="{FF2B5EF4-FFF2-40B4-BE49-F238E27FC236}">
                <a16:creationId xmlns:a16="http://schemas.microsoft.com/office/drawing/2014/main" id="{9EEBAB63-5930-E402-F34A-098FE0B0789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2954010" y="4074295"/>
            <a:ext cx="369863" cy="257438"/>
          </a:xfrm>
        </p:spPr>
        <p:txBody>
          <a:bodyPr/>
          <a:lstStyle/>
          <a:p>
            <a:r>
              <a:rPr lang="en-US" dirty="0"/>
              <a:t>Q4</a:t>
            </a:r>
          </a:p>
        </p:txBody>
      </p:sp>
      <p:sp>
        <p:nvSpPr>
          <p:cNvPr id="307" name="Text Placeholder 306">
            <a:extLst>
              <a:ext uri="{FF2B5EF4-FFF2-40B4-BE49-F238E27FC236}">
                <a16:creationId xmlns:a16="http://schemas.microsoft.com/office/drawing/2014/main" id="{08A7DCB8-955E-6D19-3812-CF15BD5EB925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859469" y="4953953"/>
            <a:ext cx="961252" cy="1467063"/>
          </a:xfrm>
        </p:spPr>
        <p:txBody>
          <a:bodyPr/>
          <a:lstStyle/>
          <a:p>
            <a:r>
              <a:rPr lang="en-US" dirty="0"/>
              <a:t>1</a:t>
            </a:r>
          </a:p>
        </p:txBody>
      </p:sp>
      <p:sp>
        <p:nvSpPr>
          <p:cNvPr id="265" name="Text Placeholder 264">
            <a:extLst>
              <a:ext uri="{FF2B5EF4-FFF2-40B4-BE49-F238E27FC236}">
                <a16:creationId xmlns:a16="http://schemas.microsoft.com/office/drawing/2014/main" id="{D110C43B-3BD5-F0DA-463B-1D168FBBAE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30563" y="4608680"/>
            <a:ext cx="1436887" cy="338084"/>
          </a:xfrm>
        </p:spPr>
        <p:txBody>
          <a:bodyPr/>
          <a:lstStyle/>
          <a:p>
            <a:r>
              <a:rPr lang="en-US" dirty="0"/>
              <a:t>Milestone</a:t>
            </a:r>
          </a:p>
        </p:txBody>
      </p:sp>
      <p:sp>
        <p:nvSpPr>
          <p:cNvPr id="295" name="Text Placeholder 294">
            <a:extLst>
              <a:ext uri="{FF2B5EF4-FFF2-40B4-BE49-F238E27FC236}">
                <a16:creationId xmlns:a16="http://schemas.microsoft.com/office/drawing/2014/main" id="{78C3BD26-6468-41A4-7738-D9A9E2683667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1831086" y="4887501"/>
            <a:ext cx="1360463" cy="543557"/>
          </a:xfrm>
        </p:spPr>
        <p:txBody>
          <a:bodyPr/>
          <a:lstStyle/>
          <a:p>
            <a:r>
              <a:rPr lang="en-US" dirty="0"/>
              <a:t>Establish company</a:t>
            </a:r>
          </a:p>
          <a:p>
            <a:r>
              <a:rPr lang="en-US" dirty="0"/>
              <a:t>and hire key </a:t>
            </a:r>
          </a:p>
          <a:p>
            <a:r>
              <a:rPr lang="en-US" dirty="0"/>
              <a:t>personnel </a:t>
            </a:r>
          </a:p>
        </p:txBody>
      </p:sp>
      <p:sp>
        <p:nvSpPr>
          <p:cNvPr id="296" name="Text Placeholder 295">
            <a:extLst>
              <a:ext uri="{FF2B5EF4-FFF2-40B4-BE49-F238E27FC236}">
                <a16:creationId xmlns:a16="http://schemas.microsoft.com/office/drawing/2014/main" id="{28BD5051-E8C5-4371-8717-A0039F337874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1831087" y="5441804"/>
            <a:ext cx="946444" cy="257438"/>
          </a:xfrm>
        </p:spPr>
        <p:txBody>
          <a:bodyPr/>
          <a:lstStyle/>
          <a:p>
            <a:r>
              <a:rPr lang="en-US" dirty="0"/>
              <a:t>Q1 20XX</a:t>
            </a:r>
          </a:p>
        </p:txBody>
      </p:sp>
      <p:sp>
        <p:nvSpPr>
          <p:cNvPr id="310" name="Text Placeholder 309">
            <a:extLst>
              <a:ext uri="{FF2B5EF4-FFF2-40B4-BE49-F238E27FC236}">
                <a16:creationId xmlns:a16="http://schemas.microsoft.com/office/drawing/2014/main" id="{874A952C-E695-8C0A-A702-DB7BF99E4832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4027699" y="592767"/>
            <a:ext cx="960509" cy="1467063"/>
          </a:xfrm>
        </p:spPr>
        <p:txBody>
          <a:bodyPr/>
          <a:lstStyle/>
          <a:p>
            <a:r>
              <a:rPr lang="en-US" dirty="0"/>
              <a:t>4</a:t>
            </a:r>
          </a:p>
        </p:txBody>
      </p:sp>
      <p:sp>
        <p:nvSpPr>
          <p:cNvPr id="264" name="Text Placeholder 263">
            <a:extLst>
              <a:ext uri="{FF2B5EF4-FFF2-40B4-BE49-F238E27FC236}">
                <a16:creationId xmlns:a16="http://schemas.microsoft.com/office/drawing/2014/main" id="{444E6647-9BAF-07AE-BBF1-83FA6DC407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62617" y="1057894"/>
            <a:ext cx="1436887" cy="338084"/>
          </a:xfrm>
        </p:spPr>
        <p:txBody>
          <a:bodyPr/>
          <a:lstStyle/>
          <a:p>
            <a:r>
              <a:rPr lang="en-US" dirty="0"/>
              <a:t>Milestone</a:t>
            </a:r>
          </a:p>
        </p:txBody>
      </p:sp>
      <p:sp>
        <p:nvSpPr>
          <p:cNvPr id="293" name="Text Placeholder 292">
            <a:extLst>
              <a:ext uri="{FF2B5EF4-FFF2-40B4-BE49-F238E27FC236}">
                <a16:creationId xmlns:a16="http://schemas.microsoft.com/office/drawing/2014/main" id="{125245E3-5C7E-D945-C4A8-A3A61ED9BC3F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5262324" y="1342209"/>
            <a:ext cx="1360463" cy="543557"/>
          </a:xfrm>
        </p:spPr>
        <p:txBody>
          <a:bodyPr/>
          <a:lstStyle/>
          <a:p>
            <a:r>
              <a:rPr lang="en-US" dirty="0"/>
              <a:t>Expand product     line</a:t>
            </a:r>
          </a:p>
        </p:txBody>
      </p:sp>
      <p:sp>
        <p:nvSpPr>
          <p:cNvPr id="294" name="Text Placeholder 293">
            <a:extLst>
              <a:ext uri="{FF2B5EF4-FFF2-40B4-BE49-F238E27FC236}">
                <a16:creationId xmlns:a16="http://schemas.microsoft.com/office/drawing/2014/main" id="{A43C00B5-4FE4-AC2E-4A29-8C2EEB2013C8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5262325" y="1896512"/>
            <a:ext cx="946444" cy="257438"/>
          </a:xfrm>
        </p:spPr>
        <p:txBody>
          <a:bodyPr/>
          <a:lstStyle/>
          <a:p>
            <a:r>
              <a:rPr lang="en-US" dirty="0"/>
              <a:t>Q4 20XX</a:t>
            </a:r>
          </a:p>
        </p:txBody>
      </p:sp>
      <p:sp>
        <p:nvSpPr>
          <p:cNvPr id="277" name="Text Placeholder 276">
            <a:extLst>
              <a:ext uri="{FF2B5EF4-FFF2-40B4-BE49-F238E27FC236}">
                <a16:creationId xmlns:a16="http://schemas.microsoft.com/office/drawing/2014/main" id="{F12B66A6-F722-1FB3-4CC8-921D8DC612D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114851" y="3022929"/>
            <a:ext cx="536326" cy="618749"/>
          </a:xfrm>
        </p:spPr>
        <p:txBody>
          <a:bodyPr/>
          <a:lstStyle/>
          <a:p>
            <a:r>
              <a:rPr lang="en-US" dirty="0"/>
              <a:t>20</a:t>
            </a:r>
          </a:p>
          <a:p>
            <a:r>
              <a:rPr lang="en-US" dirty="0"/>
              <a:t>XX</a:t>
            </a:r>
          </a:p>
        </p:txBody>
      </p:sp>
      <p:sp>
        <p:nvSpPr>
          <p:cNvPr id="273" name="Text Placeholder 272">
            <a:extLst>
              <a:ext uri="{FF2B5EF4-FFF2-40B4-BE49-F238E27FC236}">
                <a16:creationId xmlns:a16="http://schemas.microsoft.com/office/drawing/2014/main" id="{745B3279-7BA2-8E68-432E-54243A1FD0F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668689" y="3206062"/>
            <a:ext cx="369863" cy="257438"/>
          </a:xfrm>
        </p:spPr>
        <p:txBody>
          <a:bodyPr/>
          <a:lstStyle/>
          <a:p>
            <a:r>
              <a:rPr lang="en-US" dirty="0"/>
              <a:t>Q1</a:t>
            </a:r>
          </a:p>
        </p:txBody>
      </p:sp>
      <p:sp>
        <p:nvSpPr>
          <p:cNvPr id="274" name="Text Placeholder 273">
            <a:extLst>
              <a:ext uri="{FF2B5EF4-FFF2-40B4-BE49-F238E27FC236}">
                <a16:creationId xmlns:a16="http://schemas.microsoft.com/office/drawing/2014/main" id="{43D97B0F-3AFC-B0A9-EFD6-5CB477BC5BB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317380" y="3206062"/>
            <a:ext cx="369863" cy="257438"/>
          </a:xfrm>
        </p:spPr>
        <p:txBody>
          <a:bodyPr/>
          <a:lstStyle/>
          <a:p>
            <a:r>
              <a:rPr lang="en-US" dirty="0"/>
              <a:t>Q2</a:t>
            </a:r>
          </a:p>
        </p:txBody>
      </p:sp>
      <p:sp>
        <p:nvSpPr>
          <p:cNvPr id="275" name="Text Placeholder 274">
            <a:extLst>
              <a:ext uri="{FF2B5EF4-FFF2-40B4-BE49-F238E27FC236}">
                <a16:creationId xmlns:a16="http://schemas.microsoft.com/office/drawing/2014/main" id="{F84A7BD9-34DC-C32E-C251-A053B738F2E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001583" y="3206062"/>
            <a:ext cx="369863" cy="257438"/>
          </a:xfrm>
        </p:spPr>
        <p:txBody>
          <a:bodyPr/>
          <a:lstStyle/>
          <a:p>
            <a:r>
              <a:rPr lang="en-US" dirty="0"/>
              <a:t>Q3</a:t>
            </a:r>
          </a:p>
        </p:txBody>
      </p:sp>
      <p:sp>
        <p:nvSpPr>
          <p:cNvPr id="276" name="Text Placeholder 275">
            <a:extLst>
              <a:ext uri="{FF2B5EF4-FFF2-40B4-BE49-F238E27FC236}">
                <a16:creationId xmlns:a16="http://schemas.microsoft.com/office/drawing/2014/main" id="{D47368D5-B9FE-A539-CF1E-16ACB87CDD4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685787" y="3206062"/>
            <a:ext cx="369863" cy="257438"/>
          </a:xfrm>
        </p:spPr>
        <p:txBody>
          <a:bodyPr/>
          <a:lstStyle/>
          <a:p>
            <a:r>
              <a:rPr lang="en-US" dirty="0"/>
              <a:t>Q4</a:t>
            </a:r>
          </a:p>
        </p:txBody>
      </p:sp>
      <p:sp>
        <p:nvSpPr>
          <p:cNvPr id="309" name="Text Placeholder 308">
            <a:extLst>
              <a:ext uri="{FF2B5EF4-FFF2-40B4-BE49-F238E27FC236}">
                <a16:creationId xmlns:a16="http://schemas.microsoft.com/office/drawing/2014/main" id="{E7ADC2B0-9268-2F97-3837-9F441887C41C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>
          <a:xfrm>
            <a:off x="3602515" y="5067748"/>
            <a:ext cx="913886" cy="1467063"/>
          </a:xfrm>
        </p:spPr>
        <p:txBody>
          <a:bodyPr/>
          <a:lstStyle/>
          <a:p>
            <a:r>
              <a:rPr lang="en-US" dirty="0"/>
              <a:t>3</a:t>
            </a:r>
          </a:p>
        </p:txBody>
      </p:sp>
      <p:sp>
        <p:nvSpPr>
          <p:cNvPr id="266" name="Text Placeholder 265">
            <a:extLst>
              <a:ext uri="{FF2B5EF4-FFF2-40B4-BE49-F238E27FC236}">
                <a16:creationId xmlns:a16="http://schemas.microsoft.com/office/drawing/2014/main" id="{89C7E73A-3CB5-AE6C-7714-35FD3903430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27180" y="4721031"/>
            <a:ext cx="1436887" cy="338084"/>
          </a:xfrm>
        </p:spPr>
        <p:txBody>
          <a:bodyPr/>
          <a:lstStyle/>
          <a:p>
            <a:r>
              <a:rPr lang="en-US" dirty="0"/>
              <a:t>Milestone</a:t>
            </a:r>
          </a:p>
        </p:txBody>
      </p:sp>
      <p:sp>
        <p:nvSpPr>
          <p:cNvPr id="297" name="Text Placeholder 296">
            <a:extLst>
              <a:ext uri="{FF2B5EF4-FFF2-40B4-BE49-F238E27FC236}">
                <a16:creationId xmlns:a16="http://schemas.microsoft.com/office/drawing/2014/main" id="{097ED6A4-0C9F-1418-22B8-6FFC42E2A541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4529085" y="5001806"/>
            <a:ext cx="1360463" cy="543557"/>
          </a:xfrm>
        </p:spPr>
        <p:txBody>
          <a:bodyPr/>
          <a:lstStyle/>
          <a:p>
            <a:r>
              <a:rPr lang="en-US" dirty="0"/>
              <a:t>Launch e-commerce website</a:t>
            </a:r>
          </a:p>
        </p:txBody>
      </p:sp>
      <p:sp>
        <p:nvSpPr>
          <p:cNvPr id="298" name="Text Placeholder 297">
            <a:extLst>
              <a:ext uri="{FF2B5EF4-FFF2-40B4-BE49-F238E27FC236}">
                <a16:creationId xmlns:a16="http://schemas.microsoft.com/office/drawing/2014/main" id="{C71E1183-15D9-D459-1DD8-02A244ADD4CE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4529086" y="5556109"/>
            <a:ext cx="946444" cy="257438"/>
          </a:xfrm>
        </p:spPr>
        <p:txBody>
          <a:bodyPr/>
          <a:lstStyle/>
          <a:p>
            <a:r>
              <a:rPr lang="en-US" dirty="0"/>
              <a:t>Q3 20XX</a:t>
            </a:r>
          </a:p>
        </p:txBody>
      </p:sp>
      <p:sp>
        <p:nvSpPr>
          <p:cNvPr id="312" name="Text Placeholder 311">
            <a:extLst>
              <a:ext uri="{FF2B5EF4-FFF2-40B4-BE49-F238E27FC236}">
                <a16:creationId xmlns:a16="http://schemas.microsoft.com/office/drawing/2014/main" id="{30ED6946-AAFB-4C24-1495-07C561BBD81E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6759490" y="1957149"/>
            <a:ext cx="875725" cy="1467063"/>
          </a:xfrm>
        </p:spPr>
        <p:txBody>
          <a:bodyPr/>
          <a:lstStyle/>
          <a:p>
            <a:r>
              <a:rPr lang="en-US" dirty="0"/>
              <a:t>6</a:t>
            </a:r>
          </a:p>
        </p:txBody>
      </p:sp>
      <p:sp>
        <p:nvSpPr>
          <p:cNvPr id="267" name="Text Placeholder 266">
            <a:extLst>
              <a:ext uri="{FF2B5EF4-FFF2-40B4-BE49-F238E27FC236}">
                <a16:creationId xmlns:a16="http://schemas.microsoft.com/office/drawing/2014/main" id="{14EE146A-A3AF-97C5-8574-E54D36E51A2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55164" y="1499691"/>
            <a:ext cx="1436887" cy="338084"/>
          </a:xfrm>
        </p:spPr>
        <p:txBody>
          <a:bodyPr/>
          <a:lstStyle/>
          <a:p>
            <a:r>
              <a:rPr lang="en-US" dirty="0"/>
              <a:t>Milestone</a:t>
            </a:r>
          </a:p>
        </p:txBody>
      </p:sp>
      <p:sp>
        <p:nvSpPr>
          <p:cNvPr id="301" name="Text Placeholder 300">
            <a:extLst>
              <a:ext uri="{FF2B5EF4-FFF2-40B4-BE49-F238E27FC236}">
                <a16:creationId xmlns:a16="http://schemas.microsoft.com/office/drawing/2014/main" id="{D8E40FF0-FF74-5E89-0D80-9EE2D142A362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7955164" y="1781533"/>
            <a:ext cx="1360463" cy="543557"/>
          </a:xfrm>
        </p:spPr>
        <p:txBody>
          <a:bodyPr/>
          <a:lstStyle/>
          <a:p>
            <a:r>
              <a:rPr lang="en-US" dirty="0"/>
              <a:t>Open first  </a:t>
            </a:r>
          </a:p>
          <a:p>
            <a:r>
              <a:rPr lang="en-US" dirty="0"/>
              <a:t>brick-and-mortar</a:t>
            </a:r>
          </a:p>
        </p:txBody>
      </p:sp>
      <p:sp>
        <p:nvSpPr>
          <p:cNvPr id="302" name="Text Placeholder 301">
            <a:extLst>
              <a:ext uri="{FF2B5EF4-FFF2-40B4-BE49-F238E27FC236}">
                <a16:creationId xmlns:a16="http://schemas.microsoft.com/office/drawing/2014/main" id="{9DE5C2DC-E8FA-DFCB-CC48-ECB7235CF7A3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7955164" y="2335836"/>
            <a:ext cx="946444" cy="257438"/>
          </a:xfrm>
        </p:spPr>
        <p:txBody>
          <a:bodyPr/>
          <a:lstStyle/>
          <a:p>
            <a:r>
              <a:rPr lang="en-US" dirty="0"/>
              <a:t>Q1 20XX</a:t>
            </a:r>
          </a:p>
        </p:txBody>
      </p:sp>
      <p:sp>
        <p:nvSpPr>
          <p:cNvPr id="287" name="Text Placeholder 286">
            <a:extLst>
              <a:ext uri="{FF2B5EF4-FFF2-40B4-BE49-F238E27FC236}">
                <a16:creationId xmlns:a16="http://schemas.microsoft.com/office/drawing/2014/main" id="{D74A62AC-4C68-5F3A-0369-CB16CE9ECD30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5815830" y="3890755"/>
            <a:ext cx="536326" cy="618749"/>
          </a:xfrm>
        </p:spPr>
        <p:txBody>
          <a:bodyPr/>
          <a:lstStyle/>
          <a:p>
            <a:r>
              <a:rPr lang="en-US" dirty="0"/>
              <a:t>20</a:t>
            </a:r>
          </a:p>
          <a:p>
            <a:r>
              <a:rPr lang="en-US" dirty="0"/>
              <a:t>XX</a:t>
            </a:r>
          </a:p>
        </p:txBody>
      </p:sp>
      <p:sp>
        <p:nvSpPr>
          <p:cNvPr id="283" name="Text Placeholder 282">
            <a:extLst>
              <a:ext uri="{FF2B5EF4-FFF2-40B4-BE49-F238E27FC236}">
                <a16:creationId xmlns:a16="http://schemas.microsoft.com/office/drawing/2014/main" id="{B2FACCCC-FFD3-E5B4-A5C4-3B9FBADE8B1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369668" y="4073888"/>
            <a:ext cx="369863" cy="257438"/>
          </a:xfrm>
        </p:spPr>
        <p:txBody>
          <a:bodyPr/>
          <a:lstStyle/>
          <a:p>
            <a:r>
              <a:rPr lang="en-US" dirty="0"/>
              <a:t>Q1</a:t>
            </a:r>
          </a:p>
        </p:txBody>
      </p:sp>
      <p:sp>
        <p:nvSpPr>
          <p:cNvPr id="284" name="Text Placeholder 283">
            <a:extLst>
              <a:ext uri="{FF2B5EF4-FFF2-40B4-BE49-F238E27FC236}">
                <a16:creationId xmlns:a16="http://schemas.microsoft.com/office/drawing/2014/main" id="{150A5BD5-F9D9-9FFB-1068-8524387C72A0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7018359" y="4073888"/>
            <a:ext cx="369863" cy="257438"/>
          </a:xfrm>
        </p:spPr>
        <p:txBody>
          <a:bodyPr/>
          <a:lstStyle/>
          <a:p>
            <a:r>
              <a:rPr lang="en-US" dirty="0"/>
              <a:t>Q2</a:t>
            </a:r>
          </a:p>
        </p:txBody>
      </p:sp>
      <p:sp>
        <p:nvSpPr>
          <p:cNvPr id="285" name="Text Placeholder 284">
            <a:extLst>
              <a:ext uri="{FF2B5EF4-FFF2-40B4-BE49-F238E27FC236}">
                <a16:creationId xmlns:a16="http://schemas.microsoft.com/office/drawing/2014/main" id="{FE4F5FDA-F55F-8D16-72ED-6290F537C614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7702562" y="4073888"/>
            <a:ext cx="369863" cy="257438"/>
          </a:xfrm>
        </p:spPr>
        <p:txBody>
          <a:bodyPr/>
          <a:lstStyle/>
          <a:p>
            <a:r>
              <a:rPr lang="en-US" dirty="0"/>
              <a:t>Q3</a:t>
            </a:r>
          </a:p>
        </p:txBody>
      </p:sp>
      <p:sp>
        <p:nvSpPr>
          <p:cNvPr id="286" name="Text Placeholder 285">
            <a:extLst>
              <a:ext uri="{FF2B5EF4-FFF2-40B4-BE49-F238E27FC236}">
                <a16:creationId xmlns:a16="http://schemas.microsoft.com/office/drawing/2014/main" id="{DACDAC88-2536-9663-DA5F-11D0F3670E67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8386766" y="4073888"/>
            <a:ext cx="369863" cy="257438"/>
          </a:xfrm>
        </p:spPr>
        <p:txBody>
          <a:bodyPr/>
          <a:lstStyle/>
          <a:p>
            <a:r>
              <a:rPr lang="en-US" dirty="0"/>
              <a:t>Q4</a:t>
            </a:r>
          </a:p>
        </p:txBody>
      </p:sp>
      <p:sp>
        <p:nvSpPr>
          <p:cNvPr id="311" name="Text Placeholder 310">
            <a:extLst>
              <a:ext uri="{FF2B5EF4-FFF2-40B4-BE49-F238E27FC236}">
                <a16:creationId xmlns:a16="http://schemas.microsoft.com/office/drawing/2014/main" id="{436529D5-8635-8307-EAEE-04462811FA1D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>
          <a:xfrm>
            <a:off x="6396728" y="4896773"/>
            <a:ext cx="946444" cy="1467063"/>
          </a:xfrm>
        </p:spPr>
        <p:txBody>
          <a:bodyPr/>
          <a:lstStyle/>
          <a:p>
            <a:r>
              <a:rPr lang="en-US" dirty="0"/>
              <a:t>5</a:t>
            </a:r>
          </a:p>
        </p:txBody>
      </p:sp>
      <p:sp>
        <p:nvSpPr>
          <p:cNvPr id="268" name="Text Placeholder 267">
            <a:extLst>
              <a:ext uri="{FF2B5EF4-FFF2-40B4-BE49-F238E27FC236}">
                <a16:creationId xmlns:a16="http://schemas.microsoft.com/office/drawing/2014/main" id="{8B4CB7E2-7960-1B70-3D3D-2A371640BDF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54904" y="4602234"/>
            <a:ext cx="1436887" cy="338084"/>
          </a:xfrm>
        </p:spPr>
        <p:txBody>
          <a:bodyPr/>
          <a:lstStyle/>
          <a:p>
            <a:r>
              <a:rPr lang="en-US" dirty="0"/>
              <a:t>Milestone</a:t>
            </a:r>
          </a:p>
        </p:txBody>
      </p:sp>
      <p:sp>
        <p:nvSpPr>
          <p:cNvPr id="299" name="Text Placeholder 298">
            <a:extLst>
              <a:ext uri="{FF2B5EF4-FFF2-40B4-BE49-F238E27FC236}">
                <a16:creationId xmlns:a16="http://schemas.microsoft.com/office/drawing/2014/main" id="{93B3FC1F-AE05-26ED-D489-C1EDC552BBEF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7354718" y="4897718"/>
            <a:ext cx="1360463" cy="543557"/>
          </a:xfrm>
        </p:spPr>
        <p:txBody>
          <a:bodyPr/>
          <a:lstStyle/>
          <a:p>
            <a:r>
              <a:rPr lang="en-US" dirty="0"/>
              <a:t>Launch targeted advertising </a:t>
            </a:r>
          </a:p>
        </p:txBody>
      </p:sp>
      <p:sp>
        <p:nvSpPr>
          <p:cNvPr id="300" name="Text Placeholder 299">
            <a:extLst>
              <a:ext uri="{FF2B5EF4-FFF2-40B4-BE49-F238E27FC236}">
                <a16:creationId xmlns:a16="http://schemas.microsoft.com/office/drawing/2014/main" id="{33EEBFDE-5AAA-92F2-991B-74776AE52E71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7354719" y="5452021"/>
            <a:ext cx="946444" cy="257438"/>
          </a:xfrm>
        </p:spPr>
        <p:txBody>
          <a:bodyPr/>
          <a:lstStyle/>
          <a:p>
            <a:r>
              <a:rPr lang="en-US" dirty="0"/>
              <a:t>Q1 20XX</a:t>
            </a:r>
          </a:p>
        </p:txBody>
      </p:sp>
      <p:pic>
        <p:nvPicPr>
          <p:cNvPr id="423" name="Picture Placeholder 422" title="Flag Icon">
            <a:extLst>
              <a:ext uri="{FF2B5EF4-FFF2-40B4-BE49-F238E27FC236}">
                <a16:creationId xmlns:a16="http://schemas.microsoft.com/office/drawing/2014/main" id="{51FD3B49-70B7-56D8-745D-71435D244737}"/>
              </a:ext>
            </a:extLst>
          </p:cNvPr>
          <p:cNvPicPr>
            <a:picLocks noGrp="1" noChangeAspect="1"/>
          </p:cNvPicPr>
          <p:nvPr>
            <p:ph type="pic" sz="quarter" idx="6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689" b="689"/>
          <a:stretch/>
        </p:blipFill>
        <p:spPr>
          <a:xfrm>
            <a:off x="10435644" y="718183"/>
            <a:ext cx="358332" cy="397430"/>
          </a:xfrm>
        </p:spPr>
      </p:pic>
      <p:sp>
        <p:nvSpPr>
          <p:cNvPr id="270" name="Text Placeholder 269">
            <a:extLst>
              <a:ext uri="{FF2B5EF4-FFF2-40B4-BE49-F238E27FC236}">
                <a16:creationId xmlns:a16="http://schemas.microsoft.com/office/drawing/2014/main" id="{AF39B4B5-8E92-8133-2578-5EECDF7A1D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0321751" y="1263512"/>
            <a:ext cx="1181401" cy="338084"/>
          </a:xfrm>
        </p:spPr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03" name="Text Placeholder 302">
            <a:extLst>
              <a:ext uri="{FF2B5EF4-FFF2-40B4-BE49-F238E27FC236}">
                <a16:creationId xmlns:a16="http://schemas.microsoft.com/office/drawing/2014/main" id="{B0868DF3-084C-C33D-EB94-98E9DFB224EC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10322262" y="1552866"/>
            <a:ext cx="1360463" cy="543557"/>
          </a:xfrm>
        </p:spPr>
        <p:txBody>
          <a:bodyPr/>
          <a:lstStyle/>
          <a:p>
            <a:r>
              <a:rPr lang="en-US" dirty="0"/>
              <a:t>Launch new </a:t>
            </a:r>
          </a:p>
          <a:p>
            <a:r>
              <a:rPr lang="en-US" dirty="0"/>
              <a:t>product line</a:t>
            </a:r>
          </a:p>
        </p:txBody>
      </p:sp>
      <p:sp>
        <p:nvSpPr>
          <p:cNvPr id="304" name="Text Placeholder 303">
            <a:extLst>
              <a:ext uri="{FF2B5EF4-FFF2-40B4-BE49-F238E27FC236}">
                <a16:creationId xmlns:a16="http://schemas.microsoft.com/office/drawing/2014/main" id="{EA9A77F3-EA74-0D50-1C77-81ADE0A9F1C8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10322263" y="2107169"/>
            <a:ext cx="946444" cy="257438"/>
          </a:xfrm>
        </p:spPr>
        <p:txBody>
          <a:bodyPr/>
          <a:lstStyle/>
          <a:p>
            <a:r>
              <a:rPr lang="en-US" dirty="0"/>
              <a:t>Q4 20XX</a:t>
            </a:r>
          </a:p>
        </p:txBody>
      </p:sp>
      <p:sp>
        <p:nvSpPr>
          <p:cNvPr id="292" name="Text Placeholder 291">
            <a:extLst>
              <a:ext uri="{FF2B5EF4-FFF2-40B4-BE49-F238E27FC236}">
                <a16:creationId xmlns:a16="http://schemas.microsoft.com/office/drawing/2014/main" id="{A1042EAE-1469-92E7-8356-4610F727CAB2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8555404" y="3023499"/>
            <a:ext cx="536326" cy="618749"/>
          </a:xfrm>
        </p:spPr>
        <p:txBody>
          <a:bodyPr/>
          <a:lstStyle/>
          <a:p>
            <a:r>
              <a:rPr lang="en-US" dirty="0"/>
              <a:t>20</a:t>
            </a:r>
          </a:p>
          <a:p>
            <a:r>
              <a:rPr lang="en-US" dirty="0"/>
              <a:t>XX</a:t>
            </a:r>
          </a:p>
        </p:txBody>
      </p:sp>
      <p:sp>
        <p:nvSpPr>
          <p:cNvPr id="288" name="Text Placeholder 287">
            <a:extLst>
              <a:ext uri="{FF2B5EF4-FFF2-40B4-BE49-F238E27FC236}">
                <a16:creationId xmlns:a16="http://schemas.microsoft.com/office/drawing/2014/main" id="{8197C9DB-38E8-4F0F-01D2-6D0580B6F384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9109242" y="3206632"/>
            <a:ext cx="369863" cy="257438"/>
          </a:xfrm>
        </p:spPr>
        <p:txBody>
          <a:bodyPr/>
          <a:lstStyle/>
          <a:p>
            <a:r>
              <a:rPr lang="en-US" dirty="0"/>
              <a:t>Q1</a:t>
            </a:r>
          </a:p>
        </p:txBody>
      </p:sp>
      <p:sp>
        <p:nvSpPr>
          <p:cNvPr id="289" name="Text Placeholder 288">
            <a:extLst>
              <a:ext uri="{FF2B5EF4-FFF2-40B4-BE49-F238E27FC236}">
                <a16:creationId xmlns:a16="http://schemas.microsoft.com/office/drawing/2014/main" id="{48904E39-066E-40C7-DE78-D5639F782D88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9757933" y="3206632"/>
            <a:ext cx="369863" cy="257438"/>
          </a:xfrm>
        </p:spPr>
        <p:txBody>
          <a:bodyPr/>
          <a:lstStyle/>
          <a:p>
            <a:r>
              <a:rPr lang="en-US" dirty="0"/>
              <a:t>Q2</a:t>
            </a:r>
          </a:p>
        </p:txBody>
      </p:sp>
      <p:sp>
        <p:nvSpPr>
          <p:cNvPr id="290" name="Text Placeholder 289">
            <a:extLst>
              <a:ext uri="{FF2B5EF4-FFF2-40B4-BE49-F238E27FC236}">
                <a16:creationId xmlns:a16="http://schemas.microsoft.com/office/drawing/2014/main" id="{02106550-A384-3B23-9FF9-D7BE858EE145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10442136" y="3206632"/>
            <a:ext cx="369863" cy="257438"/>
          </a:xfrm>
        </p:spPr>
        <p:txBody>
          <a:bodyPr/>
          <a:lstStyle/>
          <a:p>
            <a:r>
              <a:rPr lang="en-US" dirty="0"/>
              <a:t>Q3</a:t>
            </a:r>
          </a:p>
        </p:txBody>
      </p:sp>
      <p:sp>
        <p:nvSpPr>
          <p:cNvPr id="291" name="Text Placeholder 290">
            <a:extLst>
              <a:ext uri="{FF2B5EF4-FFF2-40B4-BE49-F238E27FC236}">
                <a16:creationId xmlns:a16="http://schemas.microsoft.com/office/drawing/2014/main" id="{493F4B56-179C-0078-0387-85B9555D2866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126340" y="3206632"/>
            <a:ext cx="369863" cy="257438"/>
          </a:xfrm>
        </p:spPr>
        <p:txBody>
          <a:bodyPr/>
          <a:lstStyle/>
          <a:p>
            <a:r>
              <a:rPr lang="en-US" dirty="0"/>
              <a:t>Q4</a:t>
            </a:r>
          </a:p>
        </p:txBody>
      </p:sp>
      <p:sp>
        <p:nvSpPr>
          <p:cNvPr id="313" name="Text Placeholder 312">
            <a:extLst>
              <a:ext uri="{FF2B5EF4-FFF2-40B4-BE49-F238E27FC236}">
                <a16:creationId xmlns:a16="http://schemas.microsoft.com/office/drawing/2014/main" id="{D4C45007-321C-A49D-A934-F2DAEA8276EF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>
          <a:xfrm>
            <a:off x="9091730" y="5067738"/>
            <a:ext cx="862972" cy="1467063"/>
          </a:xfrm>
        </p:spPr>
        <p:txBody>
          <a:bodyPr/>
          <a:lstStyle/>
          <a:p>
            <a:r>
              <a:rPr lang="en-US" dirty="0"/>
              <a:t>7</a:t>
            </a:r>
          </a:p>
        </p:txBody>
      </p:sp>
      <p:sp>
        <p:nvSpPr>
          <p:cNvPr id="269" name="Text Placeholder 268">
            <a:extLst>
              <a:ext uri="{FF2B5EF4-FFF2-40B4-BE49-F238E27FC236}">
                <a16:creationId xmlns:a16="http://schemas.microsoft.com/office/drawing/2014/main" id="{DB10A30D-9BD3-5888-149F-32477C17963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966609" y="4720765"/>
            <a:ext cx="1436887" cy="338084"/>
          </a:xfrm>
        </p:spPr>
        <p:txBody>
          <a:bodyPr/>
          <a:lstStyle/>
          <a:p>
            <a:r>
              <a:rPr lang="en-US" dirty="0"/>
              <a:t>Milestone</a:t>
            </a:r>
          </a:p>
        </p:txBody>
      </p:sp>
      <p:sp>
        <p:nvSpPr>
          <p:cNvPr id="305" name="Text Placeholder 304">
            <a:extLst>
              <a:ext uri="{FF2B5EF4-FFF2-40B4-BE49-F238E27FC236}">
                <a16:creationId xmlns:a16="http://schemas.microsoft.com/office/drawing/2014/main" id="{728D2687-FAA2-D8CB-947F-98E894C344FF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>
          <a:xfrm>
            <a:off x="9966018" y="5009070"/>
            <a:ext cx="1360463" cy="543557"/>
          </a:xfrm>
        </p:spPr>
        <p:txBody>
          <a:bodyPr/>
          <a:lstStyle/>
          <a:p>
            <a:r>
              <a:rPr lang="en-US" dirty="0"/>
              <a:t>Expand into </a:t>
            </a:r>
          </a:p>
          <a:p>
            <a:r>
              <a:rPr lang="en-US" dirty="0"/>
              <a:t>International </a:t>
            </a:r>
          </a:p>
          <a:p>
            <a:r>
              <a:rPr lang="en-US" dirty="0"/>
              <a:t>markets </a:t>
            </a:r>
          </a:p>
        </p:txBody>
      </p:sp>
      <p:sp>
        <p:nvSpPr>
          <p:cNvPr id="306" name="Text Placeholder 305">
            <a:extLst>
              <a:ext uri="{FF2B5EF4-FFF2-40B4-BE49-F238E27FC236}">
                <a16:creationId xmlns:a16="http://schemas.microsoft.com/office/drawing/2014/main" id="{5A0AAD12-F97B-7C76-F45F-8F93F380A8B7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9966019" y="5563373"/>
            <a:ext cx="946444" cy="257438"/>
          </a:xfrm>
        </p:spPr>
        <p:txBody>
          <a:bodyPr/>
          <a:lstStyle/>
          <a:p>
            <a:r>
              <a:rPr lang="en-US" dirty="0"/>
              <a:t>Q3 20XX</a:t>
            </a:r>
          </a:p>
        </p:txBody>
      </p:sp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id="{82A04AE8-729A-E573-53DB-54047C0895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16200000" flipV="1">
            <a:off x="1527215" y="2956980"/>
            <a:ext cx="1541136" cy="326413"/>
          </a:xfrm>
          <a:prstGeom prst="bentConnector4">
            <a:avLst>
              <a:gd name="adj1" fmla="val 32286"/>
              <a:gd name="adj2" fmla="val 166143"/>
            </a:avLst>
          </a:prstGeom>
          <a:ln w="6350">
            <a:solidFill>
              <a:schemeClr val="accent3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or: Elbow 56">
            <a:extLst>
              <a:ext uri="{FF2B5EF4-FFF2-40B4-BE49-F238E27FC236}">
                <a16:creationId xmlns:a16="http://schemas.microsoft.com/office/drawing/2014/main" id="{D4237C3C-F6DD-A05D-4197-E76D513C9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86331" y="4509504"/>
            <a:ext cx="739466" cy="261772"/>
          </a:xfrm>
          <a:prstGeom prst="bentConnector3">
            <a:avLst>
              <a:gd name="adj1" fmla="val 537"/>
            </a:avLst>
          </a:prstGeom>
          <a:ln w="6350">
            <a:solidFill>
              <a:schemeClr val="accent3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or: Elbow 57">
            <a:extLst>
              <a:ext uri="{FF2B5EF4-FFF2-40B4-BE49-F238E27FC236}">
                <a16:creationId xmlns:a16="http://schemas.microsoft.com/office/drawing/2014/main" id="{590DD3FE-6137-7C0B-DE57-4E8E9A777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16200000" flipV="1">
            <a:off x="4677774" y="1796539"/>
            <a:ext cx="1787488" cy="612721"/>
          </a:xfrm>
          <a:prstGeom prst="bentConnector4">
            <a:avLst>
              <a:gd name="adj1" fmla="val 45272"/>
              <a:gd name="adj2" fmla="val 137309"/>
            </a:avLst>
          </a:prstGeom>
          <a:ln w="6350">
            <a:solidFill>
              <a:schemeClr val="accent3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or: Elbow 58">
            <a:extLst>
              <a:ext uri="{FF2B5EF4-FFF2-40B4-BE49-F238E27FC236}">
                <a16:creationId xmlns:a16="http://schemas.microsoft.com/office/drawing/2014/main" id="{9084275E-DA1D-FABD-AAA3-433F4B388F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4240768" y="3940897"/>
            <a:ext cx="1235589" cy="644475"/>
          </a:xfrm>
          <a:prstGeom prst="bentConnector4">
            <a:avLst>
              <a:gd name="adj1" fmla="val 43159"/>
              <a:gd name="adj2" fmla="val 135471"/>
            </a:avLst>
          </a:prstGeom>
          <a:ln w="6350">
            <a:solidFill>
              <a:schemeClr val="accent3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or: Elbow 59">
            <a:extLst>
              <a:ext uri="{FF2B5EF4-FFF2-40B4-BE49-F238E27FC236}">
                <a16:creationId xmlns:a16="http://schemas.microsoft.com/office/drawing/2014/main" id="{4EF4EC24-BC78-E94D-77A2-0CD9BAFC8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16200000" flipV="1">
            <a:off x="7955994" y="1670174"/>
            <a:ext cx="1280160" cy="1280160"/>
          </a:xfrm>
          <a:prstGeom prst="bentConnector4">
            <a:avLst>
              <a:gd name="adj1" fmla="val 18901"/>
              <a:gd name="adj2" fmla="val 119948"/>
            </a:avLst>
          </a:prstGeom>
          <a:ln w="6350">
            <a:solidFill>
              <a:schemeClr val="accent3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id="{D7D3ED26-CDD4-A848-54B9-3F8FD0E4B3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16200000" flipV="1">
            <a:off x="9980450" y="1785522"/>
            <a:ext cx="1645920" cy="914400"/>
          </a:xfrm>
          <a:prstGeom prst="bentConnector4">
            <a:avLst>
              <a:gd name="adj1" fmla="val 38559"/>
              <a:gd name="adj2" fmla="val 126661"/>
            </a:avLst>
          </a:prstGeom>
          <a:ln w="6350">
            <a:solidFill>
              <a:schemeClr val="accent3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or: Elbow 61">
            <a:extLst>
              <a:ext uri="{FF2B5EF4-FFF2-40B4-BE49-F238E27FC236}">
                <a16:creationId xmlns:a16="http://schemas.microsoft.com/office/drawing/2014/main" id="{7B616B5C-3D6C-1D03-C460-0F6523F03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9708167" y="3952618"/>
            <a:ext cx="1177343" cy="660458"/>
          </a:xfrm>
          <a:prstGeom prst="bentConnector4">
            <a:avLst>
              <a:gd name="adj1" fmla="val 42821"/>
              <a:gd name="adj2" fmla="val 134612"/>
            </a:avLst>
          </a:prstGeom>
          <a:ln w="6350">
            <a:solidFill>
              <a:schemeClr val="accent3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2551377"/>
      </p:ext>
    </p:extLst>
  </p:cSld>
  <p:clrMapOvr>
    <a:masterClrMapping/>
  </p:clrMapOvr>
</p:sld>
</file>

<file path=ppt/theme/theme12.xml><?xml version="1.0" encoding="utf-8"?>
<a:theme xmlns:a="http://schemas.openxmlformats.org/drawingml/2006/main" name="Office Theme">
  <a:themeElements>
    <a:clrScheme name="TM16411194">
      <a:dk1>
        <a:srgbClr val="000000"/>
      </a:dk1>
      <a:lt1>
        <a:srgbClr val="FFFFFF"/>
      </a:lt1>
      <a:dk2>
        <a:srgbClr val="12121E"/>
      </a:dk2>
      <a:lt2>
        <a:srgbClr val="F2F2F2"/>
      </a:lt2>
      <a:accent1>
        <a:srgbClr val="0528F2"/>
      </a:accent1>
      <a:accent2>
        <a:srgbClr val="FCF7F6"/>
      </a:accent2>
      <a:accent3>
        <a:srgbClr val="FFC3C2"/>
      </a:accent3>
      <a:accent4>
        <a:srgbClr val="E7E9EC"/>
      </a:accent4>
      <a:accent5>
        <a:srgbClr val="EDF321"/>
      </a:accent5>
      <a:accent6>
        <a:srgbClr val="A2CFD4"/>
      </a:accent6>
      <a:hlink>
        <a:srgbClr val="134BF2"/>
      </a:hlink>
      <a:folHlink>
        <a:srgbClr val="5D26F2"/>
      </a:folHlink>
    </a:clrScheme>
    <a:fontScheme name="Custom 53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16411194_Win32_SD_SL_v4" id="{5930862F-D014-4405-87CF-BEAF998A33EE}" vid="{59D3C451-B5EE-4F2C-92DE-27ACB205C573}"/>
    </a:ext>
  </a:extLst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6" ma:contentTypeDescription="Create a new document." ma:contentTypeScope="" ma:versionID="ac37c1753acd5e330d2062ccec26ea66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b340c7101c92c5120abd06486f94548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3.xml><?xml version="1.0" encoding="utf-8"?>
<ds:datastoreItem xmlns:ds="http://schemas.openxmlformats.org/officeDocument/2006/customXml" ds:itemID="{86F972C8-5C81-4E27-B849-C65AD301E52A}"/>
</file>

<file path=customXml/itemProps22.xml><?xml version="1.0" encoding="utf-8"?>
<ds:datastoreItem xmlns:ds="http://schemas.openxmlformats.org/officeDocument/2006/customXml" ds:itemID="{818C4764-A255-43B2-BA27-0566DB96244D}"/>
</file>

<file path=customXml/itemProps31.xml><?xml version="1.0" encoding="utf-8"?>
<ds:datastoreItem xmlns:ds="http://schemas.openxmlformats.org/officeDocument/2006/customXml" ds:itemID="{0D592CF6-EA85-472B-B711-6DA81A8BBAB7}"/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88</ap:Words>
  <ap:Application>Microsoft Office PowerPoint</ap:Application>
  <ap:PresentationFormat>Widescreen</ap:PresentationFormat>
  <ap:Paragraphs>62</ap:Paragraphs>
  <ap:Slides>1</ap:Slides>
  <ap:Notes>0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ap:HeadingPairs>
  <ap:TitlesOfParts>
    <vt:vector baseType="lpstr" size="6">
      <vt:lpstr>Arial</vt:lpstr>
      <vt:lpstr>Calibri</vt:lpstr>
      <vt:lpstr>Franklin Gothic Book</vt:lpstr>
      <vt:lpstr>Franklin Gothic Medium</vt:lpstr>
      <vt:lpstr>Office Theme</vt:lpstr>
      <vt:lpstr>OUR  HISTORY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2023-05-15T18:03:43Z</dcterms:created>
  <dcterms:modified xsi:type="dcterms:W3CDTF">2023-05-17T23:05:20Z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